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sldIdLst>
    <p:sldId id="256" r:id="rId5"/>
    <p:sldId id="257" r:id="rId6"/>
    <p:sldId id="258" r:id="rId7"/>
    <p:sldId id="259" r:id="rId8"/>
    <p:sldId id="267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8027-C8A3-4465-92FD-5FAD5AEB3BCA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C1295B-84C3-401B-AEA9-47F7B8A8334E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8027-C8A3-4465-92FD-5FAD5AEB3BCA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1295B-84C3-401B-AEA9-47F7B8A8334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8027-C8A3-4465-92FD-5FAD5AEB3BCA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1295B-84C3-401B-AEA9-47F7B8A8334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C58027-C8A3-4465-92FD-5FAD5AEB3BCA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1C1295B-84C3-401B-AEA9-47F7B8A8334E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8027-C8A3-4465-92FD-5FAD5AEB3BCA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1295B-84C3-401B-AEA9-47F7B8A8334E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8027-C8A3-4465-92FD-5FAD5AEB3BCA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1295B-84C3-401B-AEA9-47F7B8A8334E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1295B-84C3-401B-AEA9-47F7B8A8334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8027-C8A3-4465-92FD-5FAD5AEB3BCA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8027-C8A3-4465-92FD-5FAD5AEB3BCA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1295B-84C3-401B-AEA9-47F7B8A8334E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8027-C8A3-4465-92FD-5FAD5AEB3BCA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1295B-84C3-401B-AEA9-47F7B8A8334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C58027-C8A3-4465-92FD-5FAD5AEB3BCA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C1295B-84C3-401B-AEA9-47F7B8A8334E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8027-C8A3-4465-92FD-5FAD5AEB3BCA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C1295B-84C3-401B-AEA9-47F7B8A8334E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C58027-C8A3-4465-92FD-5FAD5AEB3BCA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1C1295B-84C3-401B-AEA9-47F7B8A8334E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3200" dirty="0"/>
              <a:t>My Transition Book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600" dirty="0"/>
              <a:t>Welcome  Capybara  Class</a:t>
            </a:r>
          </a:p>
        </p:txBody>
      </p:sp>
      <p:pic>
        <p:nvPicPr>
          <p:cNvPr id="1026" name="Picture 2" descr="Ten Interesting Facts About The Capybara, The World&amp;#39;s Largest Rodent">
            <a:extLst>
              <a:ext uri="{FF2B5EF4-FFF2-40B4-BE49-F238E27FC236}">
                <a16:creationId xmlns:a16="http://schemas.microsoft.com/office/drawing/2014/main" id="{DFDE4C08-A85D-4310-899B-E21C2F67C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81126"/>
            <a:ext cx="2276872" cy="151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931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dirty="0"/>
              <a:t>The School playground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00483"/>
            <a:ext cx="6876256" cy="513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44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Where we line up after playtime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6" t="16660" r="18898" b="16385"/>
          <a:stretch/>
        </p:blipFill>
        <p:spPr>
          <a:xfrm rot="5400000">
            <a:off x="2009961" y="1958591"/>
            <a:ext cx="4674486" cy="37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84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dirty="0"/>
              <a:t>The hall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806489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32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dirty="0"/>
              <a:t>Our cooks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5"/>
            <a:ext cx="6948264" cy="518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teachers are: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9902" y="573325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Mrs Hewitt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49961" y="5610195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Mrs Glover</a:t>
            </a:r>
          </a:p>
        </p:txBody>
      </p:sp>
      <p:pic>
        <p:nvPicPr>
          <p:cNvPr id="9" name="Picture 8" descr="C:\Temporary\Content.Word\KEZ_2136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628800"/>
            <a:ext cx="2664295" cy="382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9E56700-6AC7-498E-962F-8E872716F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0"/>
            <a:ext cx="2736304" cy="383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1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keyworkers in my class are: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740" y="541605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Mrs Hamblin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0072" y="5517231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Ms Mitchell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913" y="1441948"/>
            <a:ext cx="2905113" cy="3735144"/>
          </a:xfrm>
          <a:prstGeom prst="rect">
            <a:avLst/>
          </a:prstGeom>
        </p:spPr>
      </p:pic>
      <p:pic>
        <p:nvPicPr>
          <p:cNvPr id="1026" name="Picture 2" descr="O:\School Historic Photo's to Keep\ID_Badges_StaffPhotos\ZoeDavi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485784"/>
            <a:ext cx="3978293" cy="596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:\School Historic Photo's to Keep\ID_Badges_StaffPhotos\TinaHambl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41948"/>
            <a:ext cx="2492915" cy="373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716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376623"/>
            <a:ext cx="8229600" cy="1143000"/>
          </a:xfrm>
        </p:spPr>
        <p:txBody>
          <a:bodyPr/>
          <a:lstStyle/>
          <a:p>
            <a:r>
              <a:rPr lang="en-GB" dirty="0"/>
              <a:t>Our Classroom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764704"/>
            <a:ext cx="5075878" cy="28551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558" y="3717032"/>
            <a:ext cx="5076056" cy="285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70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group work room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29681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82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Where we hang our coats and PE kits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6804248" cy="382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38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toilets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963"/>
            <a:ext cx="2655146" cy="4720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256662"/>
            <a:ext cx="4499992" cy="2531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973560"/>
            <a:ext cx="4499992" cy="253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0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31330"/>
            <a:ext cx="8229600" cy="1143000"/>
          </a:xfrm>
        </p:spPr>
        <p:txBody>
          <a:bodyPr/>
          <a:lstStyle/>
          <a:p>
            <a:r>
              <a:rPr lang="en-GB" dirty="0"/>
              <a:t>Our outdoor area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58"/>
          <a:stretch/>
        </p:blipFill>
        <p:spPr>
          <a:xfrm rot="5400000">
            <a:off x="5125454" y="1434316"/>
            <a:ext cx="3816425" cy="3629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3"/>
          <a:stretch/>
        </p:blipFill>
        <p:spPr>
          <a:xfrm rot="5400000">
            <a:off x="1548429" y="738897"/>
            <a:ext cx="2734775" cy="2880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17032"/>
            <a:ext cx="4720526" cy="265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79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dirty="0"/>
              <a:t>The School playground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9683" y="1910048"/>
            <a:ext cx="4788025" cy="3576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4140" y="1910048"/>
            <a:ext cx="4788024" cy="35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95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4">
      <a:dk1>
        <a:sysClr val="windowText" lastClr="000000"/>
      </a:dk1>
      <a:lt1>
        <a:sysClr val="window" lastClr="FFFFFF"/>
      </a:lt1>
      <a:dk2>
        <a:srgbClr val="20C8F7"/>
      </a:dk2>
      <a:lt2>
        <a:srgbClr val="DBF5F9"/>
      </a:lt2>
      <a:accent1>
        <a:srgbClr val="59A9F2"/>
      </a:accent1>
      <a:accent2>
        <a:srgbClr val="0075A2"/>
      </a:accent2>
      <a:accent3>
        <a:srgbClr val="27C2FF"/>
      </a:accent3>
      <a:accent4>
        <a:srgbClr val="4FCEFF"/>
      </a:accent4>
      <a:accent5>
        <a:srgbClr val="79DEFA"/>
      </a:accent5>
      <a:accent6>
        <a:srgbClr val="1280E6"/>
      </a:accent6>
      <a:hlink>
        <a:srgbClr val="F49100"/>
      </a:hlink>
      <a:folHlink>
        <a:srgbClr val="079FCA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F9E6B043A8864D80411C4BD13D5AAA" ma:contentTypeVersion="13" ma:contentTypeDescription="Create a new document." ma:contentTypeScope="" ma:versionID="d7cb995faf5bfb6db6ae0a8957721717">
  <xsd:schema xmlns:xsd="http://www.w3.org/2001/XMLSchema" xmlns:xs="http://www.w3.org/2001/XMLSchema" xmlns:p="http://schemas.microsoft.com/office/2006/metadata/properties" xmlns:ns2="435f98af-03c3-466c-8d8e-1c1ee033d4d5" xmlns:ns3="a01b727d-6fa6-4e72-b842-1d10c77ce8be" targetNamespace="http://schemas.microsoft.com/office/2006/metadata/properties" ma:root="true" ma:fieldsID="d5b8ba6d7bc9d8711f508a79fa9452b8" ns2:_="" ns3:_="">
    <xsd:import namespace="435f98af-03c3-466c-8d8e-1c1ee033d4d5"/>
    <xsd:import namespace="a01b727d-6fa6-4e72-b842-1d10c77ce8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f98af-03c3-466c-8d8e-1c1ee033d4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1b727d-6fa6-4e72-b842-1d10c77ce8b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55B8A5-7498-4B82-BAFB-31C5B901B6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5f98af-03c3-466c-8d8e-1c1ee033d4d5"/>
    <ds:schemaRef ds:uri="a01b727d-6fa6-4e72-b842-1d10c77ce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C3D93B-D662-44F4-A5D3-A0A5599E629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3CBC694-BA15-4DE4-8C65-63EB50DDE7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289</TotalTime>
  <Words>60</Words>
  <Application>Microsoft Office PowerPoint</Application>
  <PresentationFormat>On-screen Show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Constantia</vt:lpstr>
      <vt:lpstr>Wingdings 2</vt:lpstr>
      <vt:lpstr>Paper</vt:lpstr>
      <vt:lpstr>Welcome  Capybara  Class</vt:lpstr>
      <vt:lpstr>My teachers are:</vt:lpstr>
      <vt:lpstr>The keyworkers in my class are:</vt:lpstr>
      <vt:lpstr>Our Classroom</vt:lpstr>
      <vt:lpstr>Our group work room</vt:lpstr>
      <vt:lpstr>Where we hang our coats and PE kits</vt:lpstr>
      <vt:lpstr>Our toilets</vt:lpstr>
      <vt:lpstr>Our outdoor area</vt:lpstr>
      <vt:lpstr>The School playground</vt:lpstr>
      <vt:lpstr>The School playground</vt:lpstr>
      <vt:lpstr>Where we line up after playtime</vt:lpstr>
      <vt:lpstr>The hall</vt:lpstr>
      <vt:lpstr>Our cooks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Lemur Class</dc:title>
  <dc:creator>elaine.hewitt</dc:creator>
  <cp:lastModifiedBy>Elaine Hewitt - Shepton Mallet Infants</cp:lastModifiedBy>
  <cp:revision>25</cp:revision>
  <dcterms:created xsi:type="dcterms:W3CDTF">2016-06-09T12:43:21Z</dcterms:created>
  <dcterms:modified xsi:type="dcterms:W3CDTF">2021-06-28T14:43:04Z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0x0101004FF9E6B043A8864D80411C4BD13D5AAA</vt:lpwstr>
  </property>
  <property fmtid="{D5CDD505-2E9C-101B-9397-08002B2CF9AE}" pid="3" name="Order">
    <vt:r8>2780600</vt:r8>
  </property>
</Properties>
</file>